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1"/>
  </p:notesMasterIdLst>
  <p:handoutMasterIdLst>
    <p:handoutMasterId r:id="rId22"/>
  </p:handoutMasterIdLst>
  <p:sldIdLst>
    <p:sldId id="256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70" autoAdjust="0"/>
  </p:normalViewPr>
  <p:slideViewPr>
    <p:cSldViewPr>
      <p:cViewPr varScale="1">
        <p:scale>
          <a:sx n="111" d="100"/>
          <a:sy n="111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vao GySgt Jack M" userId="S::jack.pavao@usmc.mil::d280a92c-bedb-4ac0-b43a-ab0c9fbd2bd6" providerId="AD" clId="Web-{ABFD6EB0-D7C4-47B6-A374-CF9B7485B683}"/>
    <pc:docChg chg="mod modMainMaster">
      <pc:chgData name="Pavao GySgt Jack M" userId="S::jack.pavao@usmc.mil::d280a92c-bedb-4ac0-b43a-ab0c9fbd2bd6" providerId="AD" clId="Web-{ABFD6EB0-D7C4-47B6-A374-CF9B7485B683}" dt="2026-01-14T18:34:00.870" v="1" actId="33475"/>
      <pc:docMkLst>
        <pc:docMk/>
      </pc:docMkLst>
      <pc:sldMasterChg chg="addSp">
        <pc:chgData name="Pavao GySgt Jack M" userId="S::jack.pavao@usmc.mil::d280a92c-bedb-4ac0-b43a-ab0c9fbd2bd6" providerId="AD" clId="Web-{ABFD6EB0-D7C4-47B6-A374-CF9B7485B683}" dt="2026-01-14T18:34:00.870" v="0" actId="33475"/>
        <pc:sldMasterMkLst>
          <pc:docMk/>
          <pc:sldMasterMk cId="0" sldId="2147483648"/>
        </pc:sldMasterMkLst>
        <pc:spChg chg="add">
          <ac:chgData name="Pavao GySgt Jack M" userId="S::jack.pavao@usmc.mil::d280a92c-bedb-4ac0-b43a-ab0c9fbd2bd6" providerId="AD" clId="Web-{ABFD6EB0-D7C4-47B6-A374-CF9B7485B683}" dt="2026-01-14T18:34:00.870" v="0" actId="33475"/>
          <ac:spMkLst>
            <pc:docMk/>
            <pc:sldMasterMk cId="0" sldId="2147483648"/>
            <ac:spMk id="4" creationId="{2D20A578-4D7E-B91F-949D-B300EF51396A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2F0AACAA-3D3B-8295-C536-11B136DDA6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FCD344CC-A7DE-5700-E6D1-E56803A3A9F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3C4595AA-A408-1F2E-A05A-1A65F67AD78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B7511B7E-3FB5-268B-451A-A555B2B82B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15CA2BCA-660E-4D22-81D3-3E2ABA265C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1E1F61F-F56A-2764-96B0-46F0BCA9DEB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326A378-16E7-72BD-57D0-339F6A47472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B108618B-56B8-17F4-DA44-36A812B70D3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C0667BAE-6B07-B1AC-5677-E8E130F78EF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BC635F46-C238-9F73-85AE-8B1F38B0D84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137EF99F-FF55-2F50-8EBE-414433F1A9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820F91C1-2FF2-413D-9318-869A19A239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B23E9BAD-2BC6-9238-249A-F1C34CAF8BC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9476190" imgH="19666667" progId="MSPhotoEd.3">
                  <p:embed/>
                </p:oleObj>
              </mc:Choice>
              <mc:Fallback>
                <p:oleObj name="Photo Editor Photo" r:id="rId2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D6B2E157-95D1-34A2-4478-57BC6E3F07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270F753E-2B8D-9855-A94C-D1A3F1D30E8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263C13-150C-274E-FC6F-165F95A4097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803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8972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278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301F35CE-192A-C7AF-6B0E-E4880B03455A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5" imgW="19476190" imgH="19666667" progId="MSPhotoEd.3">
                  <p:embed/>
                </p:oleObj>
              </mc:Choice>
              <mc:Fallback>
                <p:oleObj name="Photo Editor Photo" r:id="rId5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134DA4EC-8E1A-3252-B46E-246E73D3C6D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20A578-4D7E-B91F-949D-B300EF51396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22145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DISTRIBUTION: DoD COMMUNITY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7" r:id="rId2"/>
    <p:sldLayoutId id="2147483678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70D02E35-FC0C-F208-8F68-6AEB7B8EA0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ADMINISTER BELT RANKING ACHIEVMENT TEST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08D78429-D37E-E514-2D7D-5BF0740E3BC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MAIB1045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AE6CF89-D444-4F8B-292C-5E3E49428D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80100-EBDC-EA60-AC05-8EB9669A3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0"/>
            <a:ext cx="8305800" cy="52578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Evaluation</a:t>
            </a:r>
          </a:p>
          <a:p>
            <a:pPr>
              <a:defRPr/>
            </a:pPr>
            <a:r>
              <a:rPr lang="en-US" dirty="0"/>
              <a:t>Testing procedures</a:t>
            </a:r>
          </a:p>
          <a:p>
            <a:pPr lvl="1">
              <a:defRPr/>
            </a:pPr>
            <a:r>
              <a:rPr lang="en-US" dirty="0"/>
              <a:t>In order down the PECL</a:t>
            </a:r>
          </a:p>
          <a:p>
            <a:pPr lvl="1">
              <a:defRPr/>
            </a:pPr>
            <a:r>
              <a:rPr lang="en-US" dirty="0"/>
              <a:t>Not more than two times</a:t>
            </a:r>
          </a:p>
          <a:p>
            <a:pPr>
              <a:defRPr/>
            </a:pPr>
            <a:r>
              <a:rPr lang="en-US" dirty="0"/>
              <a:t>Testing standard – steps in the book</a:t>
            </a:r>
          </a:p>
          <a:p>
            <a:pPr lvl="1">
              <a:defRPr/>
            </a:pPr>
            <a:r>
              <a:rPr lang="en-US" dirty="0"/>
              <a:t>Principles and fundamentals</a:t>
            </a:r>
          </a:p>
          <a:p>
            <a:pPr lvl="1">
              <a:defRPr/>
            </a:pPr>
            <a:r>
              <a:rPr lang="en-US" dirty="0"/>
              <a:t>Proficiency, fluidity, intensity, &amp; outcome</a:t>
            </a:r>
          </a:p>
          <a:p>
            <a:pPr>
              <a:defRPr/>
            </a:pPr>
            <a:r>
              <a:rPr lang="en-US" dirty="0"/>
              <a:t>Testing tie-ins</a:t>
            </a:r>
          </a:p>
          <a:p>
            <a:pPr lvl="1">
              <a:defRPr/>
            </a:pPr>
            <a:r>
              <a:rPr lang="en-US" dirty="0"/>
              <a:t>With each block of techniques</a:t>
            </a:r>
          </a:p>
          <a:p>
            <a:pPr lvl="1">
              <a:defRPr/>
            </a:pPr>
            <a:r>
              <a:rPr lang="en-US" dirty="0"/>
              <a:t>General understanding (rank appropriate)</a:t>
            </a:r>
          </a:p>
        </p:txBody>
      </p:sp>
      <p:sp>
        <p:nvSpPr>
          <p:cNvPr id="12292" name="Content Placeholder 3">
            <a:extLst>
              <a:ext uri="{FF2B5EF4-FFF2-40B4-BE49-F238E27FC236}">
                <a16:creationId xmlns:a16="http://schemas.microsoft.com/office/drawing/2014/main" id="{B74F55EF-43A0-5991-7A0E-DEF7B88825A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Remediation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7623607-0F94-A3E9-9230-5C2F2B88A46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77F15-EE17-3F55-DC72-67B3A2003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724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Remediation</a:t>
            </a:r>
          </a:p>
          <a:p>
            <a:pPr>
              <a:defRPr/>
            </a:pPr>
            <a:r>
              <a:rPr lang="en-US" dirty="0"/>
              <a:t>After the entire test</a:t>
            </a:r>
          </a:p>
          <a:p>
            <a:pPr>
              <a:defRPr/>
            </a:pPr>
            <a:r>
              <a:rPr lang="en-US" dirty="0"/>
              <a:t>One final chance</a:t>
            </a:r>
          </a:p>
          <a:p>
            <a:pPr>
              <a:defRPr/>
            </a:pPr>
            <a:r>
              <a:rPr lang="en-US" dirty="0"/>
              <a:t>Not told which techniques were missed</a:t>
            </a:r>
          </a:p>
          <a:p>
            <a:pPr>
              <a:defRPr/>
            </a:pPr>
            <a:r>
              <a:rPr lang="en-US" dirty="0"/>
              <a:t>If failed, show the proper technique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Re-Testing</a:t>
            </a:r>
          </a:p>
          <a:p>
            <a:pPr>
              <a:defRPr/>
            </a:pPr>
            <a:r>
              <a:rPr lang="en-US" dirty="0"/>
              <a:t>24 hours minimum</a:t>
            </a:r>
          </a:p>
          <a:p>
            <a:pPr>
              <a:defRPr/>
            </a:pPr>
            <a:r>
              <a:rPr lang="en-US" dirty="0"/>
              <a:t>Counsel &amp; help the student practice</a:t>
            </a:r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41005F1B-A6D7-5695-0FF1-10B6D01FA03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>
            <a:extLst>
              <a:ext uri="{FF2B5EF4-FFF2-40B4-BE49-F238E27FC236}">
                <a16:creationId xmlns:a16="http://schemas.microsoft.com/office/drawing/2014/main" id="{F392EFD1-1412-20E1-87E5-D93EF748B8C0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4A68B9C2-82A3-68A2-544A-55C99EB92A8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Common Mistakes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E080672-9CFC-1D85-91B8-2F6BE6E9AE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COMMON MISTAKES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4D0FF722-B320-CEBF-E7A3-C32FE765D48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685800"/>
            <a:ext cx="8305800" cy="5287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Partner is the next tester</a:t>
            </a:r>
          </a:p>
          <a:p>
            <a:r>
              <a:rPr lang="en-US" altLang="en-US"/>
              <a:t>Incomplete or no brief</a:t>
            </a:r>
          </a:p>
          <a:p>
            <a:r>
              <a:rPr lang="en-US" altLang="en-US"/>
              <a:t>“Keep doing it until I tell you to stop”</a:t>
            </a:r>
          </a:p>
          <a:p>
            <a:r>
              <a:rPr lang="en-US" altLang="en-US"/>
              <a:t>Students bring the gear</a:t>
            </a:r>
          </a:p>
          <a:p>
            <a:r>
              <a:rPr lang="en-US" altLang="en-US"/>
              <a:t>Immediate or no remediation</a:t>
            </a:r>
          </a:p>
          <a:p>
            <a:r>
              <a:rPr lang="en-US" altLang="en-US"/>
              <a:t>Other students watching</a:t>
            </a:r>
          </a:p>
          <a:p>
            <a:r>
              <a:rPr lang="en-US" altLang="en-US"/>
              <a:t>Immediate or same day re-test</a:t>
            </a:r>
          </a:p>
          <a:p>
            <a:r>
              <a:rPr lang="en-US" altLang="en-US"/>
              <a:t>Instructor gives hints – verbal or non-verbal</a:t>
            </a:r>
          </a:p>
          <a:p>
            <a:r>
              <a:rPr lang="en-US" altLang="en-US"/>
              <a:t>Impossible testing standards</a:t>
            </a:r>
          </a:p>
          <a:p>
            <a:r>
              <a:rPr lang="en-US" altLang="en-US"/>
              <a:t>Train only to pass the test</a:t>
            </a:r>
          </a:p>
        </p:txBody>
      </p:sp>
      <p:sp>
        <p:nvSpPr>
          <p:cNvPr id="15364" name="Content Placeholder 3">
            <a:extLst>
              <a:ext uri="{FF2B5EF4-FFF2-40B4-BE49-F238E27FC236}">
                <a16:creationId xmlns:a16="http://schemas.microsoft.com/office/drawing/2014/main" id="{A3A7E1D9-10FE-CF71-DB06-C3B7A4674832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>
            <a:extLst>
              <a:ext uri="{FF2B5EF4-FFF2-40B4-BE49-F238E27FC236}">
                <a16:creationId xmlns:a16="http://schemas.microsoft.com/office/drawing/2014/main" id="{13054078-D84E-148A-F2EF-74E1507237F4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D41C679D-9239-4530-BEFA-FCE3F052276E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FC43C7AD-1779-0650-D2D1-EB74A6A5A2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B0B76289-5725-CBAE-BC8F-B5413356A27C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  <a:p>
            <a:r>
              <a:rPr lang="en-US" altLang="en-US"/>
              <a:t>Conducting the Test</a:t>
            </a:r>
          </a:p>
          <a:p>
            <a:r>
              <a:rPr lang="en-US" altLang="en-US"/>
              <a:t>Common Mistakes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2E496A74-EDB2-15E1-F9D8-A28119B2798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24B1E48-10E3-3DE7-F1DE-3BE235552C1D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  <a:p>
            <a:r>
              <a:rPr lang="en-US" altLang="en-US"/>
              <a:t>Conducting the Test</a:t>
            </a:r>
          </a:p>
          <a:p>
            <a:r>
              <a:rPr lang="en-US" altLang="en-US"/>
              <a:t>Common Mistakes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8CE381DB-5B92-57AA-64CE-3B29D535E8D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>
            <a:extLst>
              <a:ext uri="{FF2B5EF4-FFF2-40B4-BE49-F238E27FC236}">
                <a16:creationId xmlns:a16="http://schemas.microsoft.com/office/drawing/2014/main" id="{B899F4B5-42D1-0D43-1F42-21293C308206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9099183-B60E-A635-A5E4-6480CB430104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Prepare the Students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346D5B1-6CCB-4850-2279-A15BCF23B12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9A7C0-8076-D37A-123E-A06E2028F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724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Prepare the Students</a:t>
            </a:r>
          </a:p>
          <a:p>
            <a:pPr>
              <a:defRPr/>
            </a:pPr>
            <a:r>
              <a:rPr lang="en-US" dirty="0"/>
              <a:t>Set students up for success</a:t>
            </a:r>
          </a:p>
          <a:p>
            <a:pPr>
              <a:defRPr/>
            </a:pPr>
            <a:r>
              <a:rPr lang="en-US" dirty="0"/>
              <a:t>Teaching EDIPs and tie-ins</a:t>
            </a:r>
          </a:p>
          <a:p>
            <a:pPr>
              <a:defRPr/>
            </a:pPr>
            <a:r>
              <a:rPr lang="en-US" dirty="0"/>
              <a:t>Sustainment &amp; practice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Prepare the Instructors</a:t>
            </a:r>
          </a:p>
          <a:p>
            <a:pPr>
              <a:defRPr/>
            </a:pPr>
            <a:r>
              <a:rPr lang="en-US" dirty="0"/>
              <a:t>Review belt books</a:t>
            </a:r>
          </a:p>
          <a:p>
            <a:pPr>
              <a:defRPr/>
            </a:pPr>
            <a:r>
              <a:rPr lang="en-US" dirty="0"/>
              <a:t>No assumptions</a:t>
            </a:r>
          </a:p>
          <a:p>
            <a:pPr>
              <a:defRPr/>
            </a:pPr>
            <a:r>
              <a:rPr lang="en-US" dirty="0"/>
              <a:t>All MAIs review together</a:t>
            </a:r>
          </a:p>
        </p:txBody>
      </p:sp>
      <p:sp>
        <p:nvSpPr>
          <p:cNvPr id="6148" name="Content Placeholder 3">
            <a:extLst>
              <a:ext uri="{FF2B5EF4-FFF2-40B4-BE49-F238E27FC236}">
                <a16:creationId xmlns:a16="http://schemas.microsoft.com/office/drawing/2014/main" id="{5C593583-3099-8CC1-F248-16827B797D4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Prepare the Testing Area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9847FA-C257-DA80-EC9F-8657D2632B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PREPARING TO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C899E-0B78-1AF2-56BF-593F1D8C3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52578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Prepare the Testing Area</a:t>
            </a:r>
          </a:p>
          <a:p>
            <a:pPr>
              <a:defRPr/>
            </a:pPr>
            <a:r>
              <a:rPr lang="en-US" dirty="0"/>
              <a:t>Indoor vs. outdoor – advantages &amp; disadvantages for each</a:t>
            </a:r>
          </a:p>
          <a:p>
            <a:pPr>
              <a:defRPr/>
            </a:pPr>
            <a:r>
              <a:rPr lang="en-US" dirty="0"/>
              <a:t>Scheduling – MCCS or unit S-3</a:t>
            </a:r>
          </a:p>
          <a:p>
            <a:pPr>
              <a:defRPr/>
            </a:pPr>
            <a:r>
              <a:rPr lang="en-US" dirty="0"/>
              <a:t>Equipment – MAIs responsibility</a:t>
            </a:r>
          </a:p>
          <a:p>
            <a:pPr>
              <a:defRPr/>
            </a:pPr>
            <a:r>
              <a:rPr lang="en-US" dirty="0"/>
              <a:t>Distractions – foot traffic &amp; observers</a:t>
            </a:r>
          </a:p>
          <a:p>
            <a:pPr>
              <a:defRPr/>
            </a:pPr>
            <a:r>
              <a:rPr lang="en-US" dirty="0"/>
              <a:t>Sustainment area – out of view</a:t>
            </a:r>
          </a:p>
          <a:p>
            <a:pPr>
              <a:defRPr/>
            </a:pPr>
            <a:r>
              <a:rPr lang="en-US" dirty="0"/>
              <a:t>Testing rotation – the partner is never the next tester</a:t>
            </a:r>
          </a:p>
        </p:txBody>
      </p:sp>
      <p:sp>
        <p:nvSpPr>
          <p:cNvPr id="7172" name="Content Placeholder 3">
            <a:extLst>
              <a:ext uri="{FF2B5EF4-FFF2-40B4-BE49-F238E27FC236}">
                <a16:creationId xmlns:a16="http://schemas.microsoft.com/office/drawing/2014/main" id="{CEC732C1-FBAB-860B-69E2-B8531EE206D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>
            <a:extLst>
              <a:ext uri="{FF2B5EF4-FFF2-40B4-BE49-F238E27FC236}">
                <a16:creationId xmlns:a16="http://schemas.microsoft.com/office/drawing/2014/main" id="{A0E41B1B-CC70-1ACC-9E77-AA5B9016DBE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EF895B9-59E7-0BE4-86E0-F749DF75138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1">
            <a:extLst>
              <a:ext uri="{FF2B5EF4-FFF2-40B4-BE49-F238E27FC236}">
                <a16:creationId xmlns:a16="http://schemas.microsoft.com/office/drawing/2014/main" id="{2F52CB48-943C-4305-574E-82D23C4978FF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838200" y="3048000"/>
            <a:ext cx="83058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AC9D8B-ACD0-1ADB-DD2B-CDD0A1BDDA3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Briefing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510D5AFC-525A-651C-86E8-51DF6AC9F7C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9D7B9-1FAD-B204-47A7-84224BAA3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Briefing</a:t>
            </a:r>
          </a:p>
          <a:p>
            <a:pPr>
              <a:defRPr/>
            </a:pPr>
            <a:r>
              <a:rPr lang="en-US" dirty="0"/>
              <a:t>Student’s role – test without help</a:t>
            </a:r>
          </a:p>
          <a:p>
            <a:pPr lvl="1">
              <a:defRPr/>
            </a:pPr>
            <a:r>
              <a:rPr lang="en-US" dirty="0"/>
              <a:t>Testing partner’s role</a:t>
            </a:r>
          </a:p>
          <a:p>
            <a:pPr lvl="1">
              <a:defRPr/>
            </a:pPr>
            <a:r>
              <a:rPr lang="en-US" dirty="0"/>
              <a:t>Either cheats, both fail</a:t>
            </a:r>
          </a:p>
          <a:p>
            <a:pPr>
              <a:defRPr/>
            </a:pPr>
            <a:r>
              <a:rPr lang="en-US" dirty="0"/>
              <a:t>Administration – grading scale</a:t>
            </a:r>
          </a:p>
          <a:p>
            <a:pPr lvl="1">
              <a:defRPr/>
            </a:pPr>
            <a:r>
              <a:rPr lang="en-US" dirty="0"/>
              <a:t>Sustainment – all Marines 90%</a:t>
            </a:r>
          </a:p>
          <a:p>
            <a:pPr lvl="1">
              <a:defRPr/>
            </a:pPr>
            <a:r>
              <a:rPr lang="en-US" dirty="0"/>
              <a:t>Belt test – users 80% / MAIs &amp; MAITs 90%</a:t>
            </a:r>
          </a:p>
          <a:p>
            <a:pPr>
              <a:defRPr/>
            </a:pPr>
            <a:r>
              <a:rPr lang="en-US" dirty="0"/>
              <a:t>Evaluation – explain as follows</a:t>
            </a:r>
          </a:p>
        </p:txBody>
      </p:sp>
      <p:sp>
        <p:nvSpPr>
          <p:cNvPr id="10244" name="Content Placeholder 3">
            <a:extLst>
              <a:ext uri="{FF2B5EF4-FFF2-40B4-BE49-F238E27FC236}">
                <a16:creationId xmlns:a16="http://schemas.microsoft.com/office/drawing/2014/main" id="{8E64F8A1-A5C9-6185-8049-E7A0C365221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Sustainment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DE9A10CA-448E-EF60-860E-961528A4F2D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CONDUCTING THE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F43D3-11B2-1487-E173-E9A7BC748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0"/>
            <a:ext cx="8305800" cy="52578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Sustainment</a:t>
            </a:r>
          </a:p>
          <a:p>
            <a:pPr>
              <a:defRPr/>
            </a:pPr>
            <a:r>
              <a:rPr lang="en-US" dirty="0"/>
              <a:t>5 techniques per belt in order</a:t>
            </a:r>
          </a:p>
          <a:p>
            <a:pPr>
              <a:defRPr/>
            </a:pPr>
            <a:r>
              <a:rPr lang="en-US" dirty="0"/>
              <a:t>5 tan, 5 gray, 5 green, etc.</a:t>
            </a:r>
          </a:p>
          <a:p>
            <a:pPr>
              <a:defRPr/>
            </a:pPr>
            <a:r>
              <a:rPr lang="en-US" dirty="0"/>
              <a:t>Variety of techniques</a:t>
            </a:r>
          </a:p>
          <a:p>
            <a:pPr>
              <a:defRPr/>
            </a:pPr>
            <a:r>
              <a:rPr lang="en-US" dirty="0"/>
              <a:t>No tie-ins</a:t>
            </a:r>
          </a:p>
          <a:p>
            <a:pPr>
              <a:defRPr/>
            </a:pPr>
            <a:r>
              <a:rPr lang="en-US" dirty="0"/>
              <a:t>Students don’t know which techniques</a:t>
            </a:r>
          </a:p>
          <a:p>
            <a:pPr>
              <a:defRPr/>
            </a:pPr>
            <a:r>
              <a:rPr lang="en-US" dirty="0"/>
              <a:t>Sustainment cards – periodically changed</a:t>
            </a:r>
          </a:p>
          <a:p>
            <a:pPr>
              <a:defRPr/>
            </a:pPr>
            <a:r>
              <a:rPr lang="en-US" dirty="0"/>
              <a:t>Remediation before proceeding</a:t>
            </a:r>
          </a:p>
          <a:p>
            <a:pPr>
              <a:defRPr/>
            </a:pPr>
            <a:r>
              <a:rPr lang="en-US" dirty="0"/>
              <a:t>90% in order to continue</a:t>
            </a:r>
          </a:p>
        </p:txBody>
      </p:sp>
      <p:sp>
        <p:nvSpPr>
          <p:cNvPr id="11268" name="Content Placeholder 3">
            <a:extLst>
              <a:ext uri="{FF2B5EF4-FFF2-40B4-BE49-F238E27FC236}">
                <a16:creationId xmlns:a16="http://schemas.microsoft.com/office/drawing/2014/main" id="{85506426-39B7-4E01-8D5A-CF01A92F8D3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Evaluation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aab2f3690d7d27c8764b038ba719940c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c2356605358f50deaed3ed1ff6cf7f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AE24D270-392E-4204-8766-214681A677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eb0d1cb-3530-4b7f-bb89-a508544b11ee"/>
    <ds:schemaRef ds:uri="6b9264be-5619-4c78-9ef0-2c96fbb997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BC71A5E8-4A57-46B3-BA95-6C059BF872B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0eb0d1cb-3530-4b7f-bb89-a508544b11ee"/>
    <ds:schemaRef ds:uri="6b9264be-5619-4c78-9ef0-2c96fbb997d9"/>
  </ds:schemaRefs>
</ds:datastoreItem>
</file>

<file path=docMetadata/LabelInfo.xml><?xml version="1.0" encoding="utf-8"?>
<clbl:labelList xmlns:clbl="http://schemas.microsoft.com/office/2020/mipLabelMetadata">
  <clbl:label id="{89f80511-b267-4892-be9d-6cc8d3fffe7e}" enabled="1" method="Standard" siteId="{f4c44cda-18c6-46b0-80f2-e290072444f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4110</TotalTime>
  <Words>364</Words>
  <Application>Microsoft Office PowerPoint</Application>
  <PresentationFormat>On-screen Show 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ADMINISTER BELT RANKING ACHIEVMENT TEST</vt:lpstr>
      <vt:lpstr>OVERVIEW</vt:lpstr>
      <vt:lpstr>PowerPoint Presentation</vt:lpstr>
      <vt:lpstr>PREPARING TO TEST</vt:lpstr>
      <vt:lpstr>PREPARING TO TEST</vt:lpstr>
      <vt:lpstr>PowerPoint Presentation</vt:lpstr>
      <vt:lpstr>PowerPoint Presentation</vt:lpstr>
      <vt:lpstr>CONDUCTING THE TEST</vt:lpstr>
      <vt:lpstr>CONDUCTING THE TEST</vt:lpstr>
      <vt:lpstr>CONDUCTING THE TEST</vt:lpstr>
      <vt:lpstr>CONDUCTING THE TEST</vt:lpstr>
      <vt:lpstr>PowerPoint Presentation</vt:lpstr>
      <vt:lpstr>COMMON MISTAKES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ADMINISTER BELT RANKING ACHIEVMENT TEST</dc:title>
  <dc:creator>Hodgdon SSgt Andrew C</dc:creator>
  <cp:lastModifiedBy>Hodgdon SSgt Andrew C</cp:lastModifiedBy>
  <cp:revision>98</cp:revision>
  <cp:lastPrinted>2015-05-11T23:29:35Z</cp:lastPrinted>
  <dcterms:created xsi:type="dcterms:W3CDTF">2000-10-15T12:17:48Z</dcterms:created>
  <dcterms:modified xsi:type="dcterms:W3CDTF">2026-01-14T18:34:02Z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JP3W3T2S65KT-962-131</vt:lpwstr>
  </property>
  <property fmtid="{D5CDD505-2E9C-101B-9397-08002B2CF9AE}" pid="3" name="_dlc_DocIdItemGuid">
    <vt:lpwstr>76e6c8a3-784c-403d-a463-96ce5df42e55</vt:lpwstr>
  </property>
  <property fmtid="{D5CDD505-2E9C-101B-9397-08002B2CF9AE}" pid="4" name="_dlc_DocIdUrl">
    <vt:lpwstr>https://vce.tecom.usmc.mil/sites/trngcmd/tbs/tbsmace/_layouts/DocIdRedir.aspx?ID=JP3W3T2S65KT-962-131, JP3W3T2S65KT-962-131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Public Category">
    <vt:lpwstr>MAI Course Media</vt:lpwstr>
  </property>
  <property fmtid="{D5CDD505-2E9C-101B-9397-08002B2CF9AE}" pid="8" name="Lesson">
    <vt:lpwstr>MAIB1045 Administer Belt Ranking Achievement Test</vt:lpwstr>
  </property>
  <property fmtid="{D5CDD505-2E9C-101B-9397-08002B2CF9AE}" pid="9" name="display_urn:schemas-microsoft-com:office:office#Editor">
    <vt:lpwstr>Hodgdon SSgt Andrew C</vt:lpwstr>
  </property>
  <property fmtid="{D5CDD505-2E9C-101B-9397-08002B2CF9AE}" pid="10" name="xd_Signature">
    <vt:lpwstr/>
  </property>
  <property fmtid="{D5CDD505-2E9C-101B-9397-08002B2CF9AE}" pid="11" name="TemplateUrl">
    <vt:lpwstr/>
  </property>
  <property fmtid="{D5CDD505-2E9C-101B-9397-08002B2CF9AE}" pid="12" name="xd_ProgID">
    <vt:lpwstr/>
  </property>
  <property fmtid="{D5CDD505-2E9C-101B-9397-08002B2CF9AE}" pid="13" name="_dlc_DocIdPersistId">
    <vt:lpwstr/>
  </property>
  <property fmtid="{D5CDD505-2E9C-101B-9397-08002B2CF9AE}" pid="14" name="display_urn:schemas-microsoft-com:office:office#Author">
    <vt:lpwstr>Hodgdon SSgt Andrew C</vt:lpwstr>
  </property>
  <property fmtid="{D5CDD505-2E9C-101B-9397-08002B2CF9AE}" pid="15" name="_SourceUrl">
    <vt:lpwstr/>
  </property>
  <property fmtid="{D5CDD505-2E9C-101B-9397-08002B2CF9AE}" pid="16" name="_SharedFileIndex">
    <vt:lpwstr/>
  </property>
  <property fmtid="{D5CDD505-2E9C-101B-9397-08002B2CF9AE}" pid="17" name="ContentTypeId">
    <vt:lpwstr>0x01010024C984713177D64BA47D1778D0A588D7</vt:lpwstr>
  </property>
  <property fmtid="{D5CDD505-2E9C-101B-9397-08002B2CF9AE}" pid="18" name="ClassificationContentMarkingFooterLocations">
    <vt:lpwstr>Default Design:4</vt:lpwstr>
  </property>
  <property fmtid="{D5CDD505-2E9C-101B-9397-08002B2CF9AE}" pid="19" name="ClassificationContentMarkingFooterText">
    <vt:lpwstr>DISTRIBUTION: DoD COMMUNITY ONLY</vt:lpwstr>
  </property>
  <property fmtid="{D5CDD505-2E9C-101B-9397-08002B2CF9AE}" pid="20" name="MediaServiceImageTags">
    <vt:lpwstr/>
  </property>
</Properties>
</file>